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2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18 - 01 -2018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2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428728" y="1357298"/>
          <a:ext cx="5857917" cy="5477942"/>
        </p:xfrm>
        <a:graphic>
          <a:graphicData uri="http://schemas.openxmlformats.org/drawingml/2006/table">
            <a:tbl>
              <a:tblPr/>
              <a:tblGrid>
                <a:gridCol w="3475035"/>
                <a:gridCol w="794294"/>
                <a:gridCol w="794294"/>
                <a:gridCol w="794294"/>
              </a:tblGrid>
              <a:tr h="14588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Arial"/>
                        </a:rPr>
                        <a:t>INSTITUTO DE SERVICIOS DE SALUD EN BAJA CALIFORNIA SUR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588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588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SUBDIRECCION DE EPIDEMIOLOGIA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588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5882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Prontuario semana 02-2018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58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 PRINCIPALES CAUSAS DE DX</a:t>
                      </a:r>
                    </a:p>
                  </a:txBody>
                  <a:tcPr marL="5338" marR="5338" marT="53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338" marR="5338" marT="53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338" marR="5338" marT="53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338" marR="5338" marT="53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Arial"/>
                        </a:rPr>
                        <a:t>9,640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10,076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-4.33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 smtClean="0">
                          <a:latin typeface="Arial"/>
                        </a:rPr>
                        <a:t>Enfermedades diarreicas agudas**</a:t>
                      </a:r>
                      <a:endParaRPr lang="es-MX" sz="1000" b="0" i="0" u="none" strike="noStrike" dirty="0">
                        <a:latin typeface="Arial"/>
                      </a:endParaRP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1,891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1,513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24.98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1,570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Arial"/>
                        </a:rPr>
                        <a:t>1,367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14.85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571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368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55.16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Arial"/>
                        </a:rPr>
                        <a:t>Úlceras, gastritis y duodenitis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560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482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16.18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516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635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-18.74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420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376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11.70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161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243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-33.74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175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9.38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103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19.77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90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114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-21.05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59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9.26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53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55.88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Diabetes mellitus (ambas) 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53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-29.33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-13.79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38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-24.00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37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32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15.63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34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59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-42.37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31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63.16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24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23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4.35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338" marR="5338" marT="5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16,507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16,422</a:t>
                      </a:r>
                    </a:p>
                  </a:txBody>
                  <a:tcPr marL="5338" marR="5338" marT="5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>
                          <a:latin typeface="Calibri"/>
                        </a:rPr>
                        <a:t>0.52</a:t>
                      </a:r>
                    </a:p>
                  </a:txBody>
                  <a:tcPr marL="5338" marR="5338" marT="5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8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Fuente: EPIMORBI-SUAVE. 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corte de la informacion 11-01-2018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359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*Incluye: infección respiratoria aguda, faringitis, amigdalitis estreptococica, neumonía, bronconeumonía e influenza.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359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178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59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178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788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Incluye diabetes mellitus tipo 1 y 2.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78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78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338" marR="5338" marT="5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2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142976" y="2428868"/>
          <a:ext cx="6762780" cy="2751152"/>
        </p:xfrm>
        <a:graphic>
          <a:graphicData uri="http://schemas.openxmlformats.org/drawingml/2006/table">
            <a:tbl>
              <a:tblPr/>
              <a:tblGrid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</a:tblGrid>
              <a:tr h="280545">
                <a:tc gridSpan="8">
                  <a:txBody>
                    <a:bodyPr/>
                    <a:lstStyle/>
                    <a:p>
                      <a:pPr algn="l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BCS. INCIDENCIA DE INFLUENZA SEGÚN RESULTADOS POR MUNICIPIO . PERIODO INTERESTACIONAL 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9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POBLACION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PROBABLES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MUESTREADOS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CONFIRMADOS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TIPO DE VIRUS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INCIDENCIA**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36199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H1N1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H3N2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VSR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CORONA NL63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09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COMONDU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LORETO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72244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MULEGE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313197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PAZ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339101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CABOS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832827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4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FUENTE: PLATAFORMA SINAVE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054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11/01/2018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545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INCIDENCIA POR CADA 100,000 HBTS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2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643050"/>
            <a:ext cx="5715040" cy="503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473</Words>
  <Application>Microsoft Office PowerPoint</Application>
  <PresentationFormat>Presentación en pantalla (4:3)</PresentationFormat>
  <Paragraphs>206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B.C.S.  PANORAMA EPIDEMIOLOGICO 2018</vt:lpstr>
      <vt:lpstr>MORBILIDAD GENERAL </vt:lpstr>
      <vt:lpstr>INFLUENZA 2018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15</cp:revision>
  <dcterms:created xsi:type="dcterms:W3CDTF">2018-06-06T16:56:21Z</dcterms:created>
  <dcterms:modified xsi:type="dcterms:W3CDTF">2018-07-09T15:06:26Z</dcterms:modified>
</cp:coreProperties>
</file>